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08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8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952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621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37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265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012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370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76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5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D3B50-86EF-4960-8352-AFAD28ED1B24}" type="datetimeFigureOut">
              <a:rPr lang="en-US" smtClean="0"/>
              <a:t>21-Dec-20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B1886-F201-4EBF-8DF2-3AEE391F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89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wm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117810"/>
            <a:ext cx="9144000" cy="938258"/>
          </a:xfrm>
        </p:spPr>
        <p:txBody>
          <a:bodyPr>
            <a:normAutofit/>
          </a:bodyPr>
          <a:lstStyle/>
          <a:p>
            <a:r>
              <a:rPr lang="en-US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Fasts</a:t>
            </a:r>
            <a:r>
              <a:rPr lang="ur-PK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44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الصوم</a:t>
            </a:r>
            <a:endParaRPr lang="en-US" sz="44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1171978"/>
            <a:ext cx="9144000" cy="4868214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Meanings &amp; Concept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معنی اور مفہوم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History &amp; Background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پس منظر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Obligation in Islam 	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فرضیت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Additional Fasts along with Obligatory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مسنون روزے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Objective &amp; Philosophy of Fasting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اغراض و مقاصد اور فلسفہ </a:t>
            </a:r>
            <a:endParaRPr lang="en-US" sz="28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Effects &amp; Benefits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اثرات و فوائد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504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32891" y="54305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72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4904" cy="768216"/>
          </a:xfrm>
        </p:spPr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hilosophy of Fasting (The Piety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تقوٰی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1069"/>
            <a:ext cx="10314904" cy="4695893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9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Stages &amp; the Ranks of the Piety</a:t>
            </a:r>
            <a:r>
              <a:rPr lang="ur-PK" sz="39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ur-PK" sz="39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39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39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تقوے کے درجات </a:t>
            </a:r>
            <a:endParaRPr lang="en-US" sz="39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Refraining from </a:t>
            </a:r>
            <a:r>
              <a:rPr lang="en-US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Kufr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&amp; Shirk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کفر اور شرک سے بچنا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Refraining from all the Greater Sins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تمام کبیرہ گناہوں سے بچنا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Refraining from all the Minor Sins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تمام صغیرہ گناہوں سے بچنا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Refraining from all the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oubtful things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              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تمام مشتبہ اور مشکوک چیزوں سے بچنا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Refraining from all the Objectiveless &amp; Irrelevant things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تمام لایعنی چیزوں سے بچنا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56742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22</Words>
  <Application>Microsoft Office PowerPoint</Application>
  <PresentationFormat>Widescreen</PresentationFormat>
  <Paragraphs>14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Jameel Noori Nastaleeq</vt:lpstr>
      <vt:lpstr>Office Theme</vt:lpstr>
      <vt:lpstr>The Fasts  الصوم</vt:lpstr>
      <vt:lpstr>The Philosophy of Fasting (The Piety تقوٰی)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Fasting  صوم</dc:title>
  <dc:creator>Hamza1</dc:creator>
  <cp:lastModifiedBy>Hamza1</cp:lastModifiedBy>
  <cp:revision>15</cp:revision>
  <dcterms:created xsi:type="dcterms:W3CDTF">2020-05-05T21:32:31Z</dcterms:created>
  <dcterms:modified xsi:type="dcterms:W3CDTF">2020-12-21T04:31:13Z</dcterms:modified>
</cp:coreProperties>
</file>

<file path=docProps/thumbnail.jpeg>
</file>